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eppi" initials="H" lastIdx="2" clrIdx="0"/>
  <p:cmAuthor id="1" name="Selina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54637-9DA5-4542-B48F-F2581E14ABF8}" type="datetimeFigureOut">
              <a:rPr lang="de-DE" smtClean="0"/>
              <a:t>29.06.18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52D9B-C9FB-1F44-BAAE-AC59B55A01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42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2D9B-C9FB-1F44-BAAE-AC59B55A01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24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757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251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5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93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48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753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677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85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121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8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69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866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145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1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6" name="Grafik 5"/>
          <p:cNvPicPr/>
          <p:nvPr/>
        </p:nvPicPr>
        <p:blipFill rotWithShape="1">
          <a:blip r:embed="rId2"/>
          <a:srcRect r="43114"/>
          <a:stretch/>
        </p:blipFill>
        <p:spPr bwMode="auto">
          <a:xfrm>
            <a:off x="323528" y="1268760"/>
            <a:ext cx="8424936" cy="5137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354714" y="3140968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79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092280" y="2492896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106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22480" y="2492896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104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148064" y="2564904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101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012160" y="2060848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75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138104" y="2132856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107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355976" y="2555612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94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687344" y="2483604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112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092280" y="306896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71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067944" y="2132856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76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91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2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4" name="Grafik 3"/>
          <p:cNvPicPr/>
          <p:nvPr/>
        </p:nvPicPr>
        <p:blipFill rotWithShape="1">
          <a:blip r:embed="rId2"/>
          <a:srcRect r="43015"/>
          <a:stretch/>
        </p:blipFill>
        <p:spPr bwMode="auto">
          <a:xfrm>
            <a:off x="467544" y="1124744"/>
            <a:ext cx="8280920" cy="5256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3626522" y="2555612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85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10498" y="298766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62626" y="298766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90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346602" y="3635732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74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627784" y="2627620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116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58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3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 rotWithShape="1">
          <a:blip r:embed="rId3"/>
          <a:srcRect r="43015"/>
          <a:stretch/>
        </p:blipFill>
        <p:spPr bwMode="auto">
          <a:xfrm>
            <a:off x="395536" y="1124744"/>
            <a:ext cx="8496944" cy="5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131840" y="3563724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98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74594" y="3995772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940152" y="298766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84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747753" y="3140060"/>
            <a:ext cx="54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111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995936" y="2924944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81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148336" y="2636912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109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210698" y="270892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77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527104" y="3429000"/>
            <a:ext cx="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115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36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4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4" name="Grafik 3"/>
          <p:cNvPicPr/>
          <p:nvPr/>
        </p:nvPicPr>
        <p:blipFill rotWithShape="1">
          <a:blip r:embed="rId2"/>
          <a:srcRect r="43024"/>
          <a:stretch/>
        </p:blipFill>
        <p:spPr bwMode="auto">
          <a:xfrm>
            <a:off x="611560" y="1340768"/>
            <a:ext cx="7848872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771800" y="3347700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15816" y="2915652"/>
            <a:ext cx="56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  <a:latin typeface="Arial"/>
                <a:cs typeface="Arial"/>
              </a:rPr>
              <a:t>105</a:t>
            </a:r>
            <a:endParaRPr lang="de-DE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85566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Macintosh PowerPoint</Application>
  <PresentationFormat>Bildschirmpräsentation (4:3)</PresentationFormat>
  <Paragraphs>31</Paragraphs>
  <Slides>5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Larissa</vt:lpstr>
      <vt:lpstr>Lesson 1 Pierre</vt:lpstr>
      <vt:lpstr>Cam 1 – Lesson 1 Pierre</vt:lpstr>
      <vt:lpstr>Cam 2 – Lesson 1 Pierre</vt:lpstr>
      <vt:lpstr>Cam 3 – Lesson 1 Pierre</vt:lpstr>
      <vt:lpstr>Cam 4 – Lesson 1 Pierre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 Pierre</dc:title>
  <dc:creator>IFE</dc:creator>
  <cp:lastModifiedBy>Selina</cp:lastModifiedBy>
  <cp:revision>11</cp:revision>
  <dcterms:created xsi:type="dcterms:W3CDTF">2018-06-21T08:11:12Z</dcterms:created>
  <dcterms:modified xsi:type="dcterms:W3CDTF">2018-06-29T14:05:10Z</dcterms:modified>
</cp:coreProperties>
</file>